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Open Sans" pitchFamily="2" charset="0"/>
      <p:regular r:id="rId4"/>
      <p:bold r:id="rId5"/>
      <p:italic r:id="rId6"/>
      <p:boldItalic r:id="rId7"/>
    </p:embeddedFont>
    <p:embeddedFont>
      <p:font typeface="Open Sans Medium" pitchFamily="2" charset="0"/>
      <p:regular r:id="rId8"/>
      <p:bold r:id="rId9"/>
      <p:italic r:id="rId10"/>
      <p:boldItalic r:id="rId11"/>
    </p:embeddedFont>
    <p:embeddedFont>
      <p:font typeface="Poppins" panose="00000500000000000000" pitchFamily="2" charset="0"/>
      <p:regular r:id="rId12"/>
      <p:bold r:id="rId13"/>
      <p:italic r:id="rId14"/>
      <p:boldItalic r:id="rId15"/>
    </p:embeddedFont>
    <p:embeddedFont>
      <p:font typeface="Poppins Medium" panose="000006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56">
          <p15:clr>
            <a:srgbClr val="A4A3A4"/>
          </p15:clr>
        </p15:guide>
        <p15:guide id="2" pos="3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GHUFzrGZf7zRJUYIC8px7w7+4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40" y="40"/>
      </p:cViewPr>
      <p:guideLst>
        <p:guide orient="horz" pos="4056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68bdf9ff67_1_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0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g268bdf9ff67_1_10"/>
          <p:cNvSpPr txBox="1">
            <a:spLocks noGrp="1"/>
          </p:cNvSpPr>
          <p:nvPr>
            <p:ph type="ctrTitle"/>
          </p:nvPr>
        </p:nvSpPr>
        <p:spPr>
          <a:xfrm>
            <a:off x="622169" y="914400"/>
            <a:ext cx="59532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268bdf9ff67_1_10"/>
          <p:cNvSpPr txBox="1">
            <a:spLocks noGrp="1"/>
          </p:cNvSpPr>
          <p:nvPr>
            <p:ph type="body" idx="1"/>
          </p:nvPr>
        </p:nvSpPr>
        <p:spPr>
          <a:xfrm>
            <a:off x="622169" y="2586575"/>
            <a:ext cx="59532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E64B38"/>
              </a:buClr>
              <a:buSzPts val="2000"/>
              <a:buNone/>
              <a:defRPr sz="2000">
                <a:solidFill>
                  <a:srgbClr val="E64B38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400"/>
              <a:buChar char="•"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g268bdf9ff67_1_10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flipH="1">
            <a:off x="7287646" y="-2071076"/>
            <a:ext cx="6901538" cy="1100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g268bdf9ff67_1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5394960"/>
            <a:ext cx="2423158" cy="599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bdf9ff67_1_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g268bdf9ff67_1_16"/>
          <p:cNvSpPr txBox="1">
            <a:spLocks noGrp="1"/>
          </p:cNvSpPr>
          <p:nvPr>
            <p:ph type="ctrTitle"/>
          </p:nvPr>
        </p:nvSpPr>
        <p:spPr>
          <a:xfrm>
            <a:off x="548640" y="731520"/>
            <a:ext cx="59532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268bdf9ff67_1_16"/>
          <p:cNvSpPr txBox="1">
            <a:spLocks noGrp="1"/>
          </p:cNvSpPr>
          <p:nvPr>
            <p:ph type="body" idx="1"/>
          </p:nvPr>
        </p:nvSpPr>
        <p:spPr>
          <a:xfrm>
            <a:off x="548640" y="2377440"/>
            <a:ext cx="59532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D030"/>
              </a:buClr>
              <a:buSzPts val="2000"/>
              <a:buNone/>
              <a:defRPr sz="2000">
                <a:solidFill>
                  <a:srgbClr val="FFD030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400"/>
              <a:buChar char="•"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g268bdf9ff67_1_16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flipH="1">
            <a:off x="7287646" y="-2071076"/>
            <a:ext cx="6901538" cy="1100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268bdf9ff67_1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5394960"/>
            <a:ext cx="2423158" cy="599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8bdf9ff67_1_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268bdf9ff67_1_22"/>
          <p:cNvSpPr txBox="1">
            <a:spLocks noGrp="1"/>
          </p:cNvSpPr>
          <p:nvPr>
            <p:ph type="ctrTitle"/>
          </p:nvPr>
        </p:nvSpPr>
        <p:spPr>
          <a:xfrm>
            <a:off x="5463202" y="2785467"/>
            <a:ext cx="52473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g268bdf9ff67_1_22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1997184" y="-2071076"/>
            <a:ext cx="6901538" cy="1100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8bdf9ff67_1_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37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268bdf9ff67_1_26"/>
          <p:cNvSpPr txBox="1">
            <a:spLocks noGrp="1"/>
          </p:cNvSpPr>
          <p:nvPr>
            <p:ph type="ctrTitle"/>
          </p:nvPr>
        </p:nvSpPr>
        <p:spPr>
          <a:xfrm>
            <a:off x="5463202" y="2785467"/>
            <a:ext cx="52473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g268bdf9ff67_1_26" descr="A purple arrow with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1997184" y="-2071076"/>
            <a:ext cx="6901538" cy="1100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8bdf9ff67_1_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65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g268bdf9ff67_1_30" descr="A purple arrow with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1997184" y="-2071077"/>
            <a:ext cx="6901538" cy="110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268bdf9ff67_1_30"/>
          <p:cNvSpPr txBox="1">
            <a:spLocks noGrp="1"/>
          </p:cNvSpPr>
          <p:nvPr>
            <p:ph type="ctrTitle"/>
          </p:nvPr>
        </p:nvSpPr>
        <p:spPr>
          <a:xfrm>
            <a:off x="5463202" y="2785467"/>
            <a:ext cx="52473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8bdf9ff67_1_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996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g268bdf9ff67_1_34" descr="A purple arrow with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1997184" y="-2071077"/>
            <a:ext cx="6901538" cy="110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68bdf9ff67_1_34"/>
          <p:cNvSpPr txBox="1">
            <a:spLocks noGrp="1"/>
          </p:cNvSpPr>
          <p:nvPr>
            <p:ph type="ctrTitle"/>
          </p:nvPr>
        </p:nvSpPr>
        <p:spPr>
          <a:xfrm>
            <a:off x="5463202" y="2785467"/>
            <a:ext cx="52473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68bdf9ff67_1_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C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g268bdf9ff67_1_38" descr="A white arrow with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1997184" y="-2071078"/>
            <a:ext cx="6901538" cy="110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268bdf9ff67_1_38"/>
          <p:cNvSpPr txBox="1">
            <a:spLocks noGrp="1"/>
          </p:cNvSpPr>
          <p:nvPr>
            <p:ph type="ctrTitle"/>
          </p:nvPr>
        </p:nvSpPr>
        <p:spPr>
          <a:xfrm>
            <a:off x="5463202" y="2785467"/>
            <a:ext cx="52473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8bdf9ff67_1_42"/>
          <p:cNvSpPr/>
          <p:nvPr/>
        </p:nvSpPr>
        <p:spPr>
          <a:xfrm>
            <a:off x="0" y="0"/>
            <a:ext cx="4059900" cy="6858000"/>
          </a:xfrm>
          <a:prstGeom prst="rect">
            <a:avLst/>
          </a:prstGeom>
          <a:solidFill>
            <a:srgbClr val="230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g268bdf9ff67_1_42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-1584960" y="-1223734"/>
            <a:ext cx="5838287" cy="930546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68bdf9ff67_1_42"/>
          <p:cNvSpPr txBox="1">
            <a:spLocks noGrp="1"/>
          </p:cNvSpPr>
          <p:nvPr>
            <p:ph type="body" idx="1"/>
          </p:nvPr>
        </p:nvSpPr>
        <p:spPr>
          <a:xfrm>
            <a:off x="4788816" y="501605"/>
            <a:ext cx="6787200" cy="58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400"/>
              <a:buNone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400"/>
              <a:buChar char="•"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200"/>
              <a:buFont typeface="Courier New"/>
              <a:buChar char="o"/>
              <a:defRPr sz="12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268bdf9ff67_1_42"/>
          <p:cNvSpPr txBox="1">
            <a:spLocks noGrp="1"/>
          </p:cNvSpPr>
          <p:nvPr>
            <p:ph type="title"/>
          </p:nvPr>
        </p:nvSpPr>
        <p:spPr>
          <a:xfrm>
            <a:off x="455692" y="501605"/>
            <a:ext cx="3148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68bdf9ff67_1_47"/>
          <p:cNvSpPr/>
          <p:nvPr/>
        </p:nvSpPr>
        <p:spPr>
          <a:xfrm>
            <a:off x="0" y="0"/>
            <a:ext cx="4059900" cy="6858000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268bdf9ff67_1_47"/>
          <p:cNvSpPr txBox="1">
            <a:spLocks noGrp="1"/>
          </p:cNvSpPr>
          <p:nvPr>
            <p:ph type="body" idx="1"/>
          </p:nvPr>
        </p:nvSpPr>
        <p:spPr>
          <a:xfrm>
            <a:off x="4788816" y="501605"/>
            <a:ext cx="6787200" cy="58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400"/>
              <a:buNone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400"/>
              <a:buChar char="•"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200"/>
              <a:buFont typeface="Courier New"/>
              <a:buChar char="o"/>
              <a:defRPr sz="12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g268bdf9ff67_1_47"/>
          <p:cNvSpPr txBox="1">
            <a:spLocks noGrp="1"/>
          </p:cNvSpPr>
          <p:nvPr>
            <p:ph type="title"/>
          </p:nvPr>
        </p:nvSpPr>
        <p:spPr>
          <a:xfrm>
            <a:off x="455692" y="501605"/>
            <a:ext cx="3148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g268bdf9ff67_1_47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-1584960" y="-1223734"/>
            <a:ext cx="5838287" cy="9305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8bdf9ff67_1_52"/>
          <p:cNvSpPr/>
          <p:nvPr/>
        </p:nvSpPr>
        <p:spPr>
          <a:xfrm>
            <a:off x="0" y="0"/>
            <a:ext cx="4059900" cy="6858000"/>
          </a:xfrm>
          <a:prstGeom prst="rect">
            <a:avLst/>
          </a:prstGeom>
          <a:solidFill>
            <a:srgbClr val="D3C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68bdf9ff67_1_52"/>
          <p:cNvSpPr txBox="1">
            <a:spLocks noGrp="1"/>
          </p:cNvSpPr>
          <p:nvPr>
            <p:ph type="body" idx="1"/>
          </p:nvPr>
        </p:nvSpPr>
        <p:spPr>
          <a:xfrm>
            <a:off x="4788816" y="501605"/>
            <a:ext cx="6787200" cy="58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400"/>
              <a:buNone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400"/>
              <a:buChar char="•"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200"/>
              <a:buFont typeface="Courier New"/>
              <a:buChar char="o"/>
              <a:defRPr sz="12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g268bdf9ff67_1_52"/>
          <p:cNvSpPr txBox="1">
            <a:spLocks noGrp="1"/>
          </p:cNvSpPr>
          <p:nvPr>
            <p:ph type="title"/>
          </p:nvPr>
        </p:nvSpPr>
        <p:spPr>
          <a:xfrm>
            <a:off x="455692" y="501605"/>
            <a:ext cx="3148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g268bdf9ff67_1_52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-1584960" y="-1223734"/>
            <a:ext cx="5838287" cy="9305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8bdf9ff67_1_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C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268bdf9ff67_1_65"/>
          <p:cNvSpPr txBox="1">
            <a:spLocks noGrp="1"/>
          </p:cNvSpPr>
          <p:nvPr>
            <p:ph type="ctrTitle"/>
          </p:nvPr>
        </p:nvSpPr>
        <p:spPr>
          <a:xfrm>
            <a:off x="622170" y="582677"/>
            <a:ext cx="48507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68bdf9ff67_1_65"/>
          <p:cNvSpPr txBox="1">
            <a:spLocks noGrp="1"/>
          </p:cNvSpPr>
          <p:nvPr>
            <p:ph type="body" idx="1"/>
          </p:nvPr>
        </p:nvSpPr>
        <p:spPr>
          <a:xfrm>
            <a:off x="622169" y="2129051"/>
            <a:ext cx="4850700" cy="4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2000"/>
              <a:buNone/>
              <a:defRPr sz="2000">
                <a:solidFill>
                  <a:srgbClr val="23087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68bdf9ff67_1_93"/>
          <p:cNvSpPr txBox="1">
            <a:spLocks noGrp="1"/>
          </p:cNvSpPr>
          <p:nvPr>
            <p:ph type="ctrTitle"/>
          </p:nvPr>
        </p:nvSpPr>
        <p:spPr>
          <a:xfrm>
            <a:off x="548640" y="731520"/>
            <a:ext cx="100230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8bdf9ff67_1_69"/>
          <p:cNvSpPr txBox="1">
            <a:spLocks noGrp="1"/>
          </p:cNvSpPr>
          <p:nvPr>
            <p:ph type="ctrTitle"/>
          </p:nvPr>
        </p:nvSpPr>
        <p:spPr>
          <a:xfrm>
            <a:off x="622170" y="582677"/>
            <a:ext cx="48507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68bdf9ff67_1_69"/>
          <p:cNvSpPr txBox="1">
            <a:spLocks noGrp="1"/>
          </p:cNvSpPr>
          <p:nvPr>
            <p:ph type="body" idx="1"/>
          </p:nvPr>
        </p:nvSpPr>
        <p:spPr>
          <a:xfrm>
            <a:off x="622169" y="2129051"/>
            <a:ext cx="4850700" cy="4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2000"/>
              <a:buNone/>
              <a:defRPr sz="2000">
                <a:solidFill>
                  <a:srgbClr val="23087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8bdf9ff67_1_7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0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68bdf9ff67_1_72"/>
          <p:cNvSpPr txBox="1">
            <a:spLocks noGrp="1"/>
          </p:cNvSpPr>
          <p:nvPr>
            <p:ph type="ctrTitle"/>
          </p:nvPr>
        </p:nvSpPr>
        <p:spPr>
          <a:xfrm>
            <a:off x="5158854" y="582677"/>
            <a:ext cx="61689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68bdf9ff67_1_72"/>
          <p:cNvSpPr txBox="1">
            <a:spLocks noGrp="1"/>
          </p:cNvSpPr>
          <p:nvPr>
            <p:ph type="body" idx="1"/>
          </p:nvPr>
        </p:nvSpPr>
        <p:spPr>
          <a:xfrm>
            <a:off x="5158854" y="2129051"/>
            <a:ext cx="6168900" cy="4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E64B38"/>
              </a:buClr>
              <a:buSzPts val="2000"/>
              <a:buNone/>
              <a:defRPr sz="2000">
                <a:solidFill>
                  <a:srgbClr val="E64B38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8bdf9ff67_1_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268bdf9ff67_1_76"/>
          <p:cNvSpPr txBox="1">
            <a:spLocks noGrp="1"/>
          </p:cNvSpPr>
          <p:nvPr>
            <p:ph type="ctrTitle"/>
          </p:nvPr>
        </p:nvSpPr>
        <p:spPr>
          <a:xfrm>
            <a:off x="5158854" y="582677"/>
            <a:ext cx="61689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68bdf9ff67_1_76"/>
          <p:cNvSpPr txBox="1">
            <a:spLocks noGrp="1"/>
          </p:cNvSpPr>
          <p:nvPr>
            <p:ph type="body" idx="1"/>
          </p:nvPr>
        </p:nvSpPr>
        <p:spPr>
          <a:xfrm>
            <a:off x="5158854" y="2129051"/>
            <a:ext cx="6168900" cy="4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D030"/>
              </a:buClr>
              <a:buSzPts val="2000"/>
              <a:buNone/>
              <a:defRPr sz="2000">
                <a:solidFill>
                  <a:srgbClr val="FFD030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8bdf9ff67_1_8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C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68bdf9ff67_1_80"/>
          <p:cNvSpPr txBox="1">
            <a:spLocks noGrp="1"/>
          </p:cNvSpPr>
          <p:nvPr>
            <p:ph type="ctrTitle"/>
          </p:nvPr>
        </p:nvSpPr>
        <p:spPr>
          <a:xfrm>
            <a:off x="5158854" y="582677"/>
            <a:ext cx="61689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68bdf9ff67_1_80"/>
          <p:cNvSpPr txBox="1">
            <a:spLocks noGrp="1"/>
          </p:cNvSpPr>
          <p:nvPr>
            <p:ph type="body" idx="1"/>
          </p:nvPr>
        </p:nvSpPr>
        <p:spPr>
          <a:xfrm>
            <a:off x="5158854" y="2129051"/>
            <a:ext cx="6168900" cy="4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2000"/>
              <a:buNone/>
              <a:defRPr sz="2000">
                <a:solidFill>
                  <a:srgbClr val="23087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8bdf9ff67_1_84"/>
          <p:cNvSpPr txBox="1">
            <a:spLocks noGrp="1"/>
          </p:cNvSpPr>
          <p:nvPr>
            <p:ph type="ctrTitle"/>
          </p:nvPr>
        </p:nvSpPr>
        <p:spPr>
          <a:xfrm>
            <a:off x="5158854" y="582677"/>
            <a:ext cx="61689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68bdf9ff67_1_84"/>
          <p:cNvSpPr txBox="1">
            <a:spLocks noGrp="1"/>
          </p:cNvSpPr>
          <p:nvPr>
            <p:ph type="body" idx="1"/>
          </p:nvPr>
        </p:nvSpPr>
        <p:spPr>
          <a:xfrm>
            <a:off x="5158854" y="2129051"/>
            <a:ext cx="6168900" cy="4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2000"/>
              <a:buNone/>
              <a:defRPr sz="2000">
                <a:solidFill>
                  <a:srgbClr val="23087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8bdf9ff67_1_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0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268bdf9ff67_1_95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-1997184" y="-2071076"/>
            <a:ext cx="6901538" cy="110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68bdf9ff67_1_95"/>
          <p:cNvSpPr txBox="1">
            <a:spLocks noGrp="1"/>
          </p:cNvSpPr>
          <p:nvPr>
            <p:ph type="ctrTitle"/>
          </p:nvPr>
        </p:nvSpPr>
        <p:spPr>
          <a:xfrm>
            <a:off x="548640" y="731520"/>
            <a:ext cx="100230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8bdf9ff67_1_9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g268bdf9ff67_1_99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-1997184" y="-2071076"/>
            <a:ext cx="6901538" cy="110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68bdf9ff67_1_99"/>
          <p:cNvSpPr txBox="1">
            <a:spLocks noGrp="1"/>
          </p:cNvSpPr>
          <p:nvPr>
            <p:ph type="ctrTitle"/>
          </p:nvPr>
        </p:nvSpPr>
        <p:spPr>
          <a:xfrm>
            <a:off x="548640" y="731520"/>
            <a:ext cx="100230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8bdf9ff67_1_10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C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g268bdf9ff67_1_103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-1997184" y="-2071076"/>
            <a:ext cx="6901538" cy="110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68bdf9ff67_1_103"/>
          <p:cNvSpPr txBox="1">
            <a:spLocks noGrp="1"/>
          </p:cNvSpPr>
          <p:nvPr>
            <p:ph type="ctrTitle"/>
          </p:nvPr>
        </p:nvSpPr>
        <p:spPr>
          <a:xfrm>
            <a:off x="548640" y="731520"/>
            <a:ext cx="100230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8bdf9ff67_1_107"/>
          <p:cNvSpPr txBox="1">
            <a:spLocks noGrp="1"/>
          </p:cNvSpPr>
          <p:nvPr>
            <p:ph type="ctrTitle"/>
          </p:nvPr>
        </p:nvSpPr>
        <p:spPr>
          <a:xfrm>
            <a:off x="548640" y="731520"/>
            <a:ext cx="8446500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68bdf9ff67_1_107"/>
          <p:cNvSpPr txBox="1">
            <a:spLocks noGrp="1"/>
          </p:cNvSpPr>
          <p:nvPr>
            <p:ph type="body" idx="1"/>
          </p:nvPr>
        </p:nvSpPr>
        <p:spPr>
          <a:xfrm>
            <a:off x="622169" y="1901858"/>
            <a:ext cx="10719000" cy="43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400"/>
              <a:buNone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400"/>
              <a:buChar char="•"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200"/>
              <a:buFont typeface="Courier New"/>
              <a:buChar char="o"/>
              <a:defRPr sz="12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8bdf9ff67_1_110"/>
          <p:cNvSpPr/>
          <p:nvPr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rgbClr val="1D2D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268bdf9ff67_1_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5724" y="2489200"/>
            <a:ext cx="1879600" cy="18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68bdf9ff67_1_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0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268bdf9ff67_1_57"/>
          <p:cNvSpPr txBox="1">
            <a:spLocks noGrp="1"/>
          </p:cNvSpPr>
          <p:nvPr>
            <p:ph type="ctrTitle"/>
          </p:nvPr>
        </p:nvSpPr>
        <p:spPr>
          <a:xfrm>
            <a:off x="548640" y="548640"/>
            <a:ext cx="104673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68bdf9ff67_1_57"/>
          <p:cNvSpPr txBox="1">
            <a:spLocks noGrp="1"/>
          </p:cNvSpPr>
          <p:nvPr>
            <p:ph type="body" idx="1"/>
          </p:nvPr>
        </p:nvSpPr>
        <p:spPr>
          <a:xfrm>
            <a:off x="548640" y="1920240"/>
            <a:ext cx="4850700" cy="4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E64B38"/>
              </a:buClr>
              <a:buSzPts val="2000"/>
              <a:buNone/>
              <a:defRPr sz="2000">
                <a:solidFill>
                  <a:srgbClr val="E64B38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8bdf9ff67_1_113"/>
          <p:cNvSpPr/>
          <p:nvPr/>
        </p:nvSpPr>
        <p:spPr>
          <a:xfrm>
            <a:off x="3048" y="0"/>
            <a:ext cx="3045000" cy="6858000"/>
          </a:xfrm>
          <a:prstGeom prst="rect">
            <a:avLst/>
          </a:prstGeom>
          <a:solidFill>
            <a:srgbClr val="1D2D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g268bdf9ff67_1_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5724" y="2489200"/>
            <a:ext cx="1879600" cy="18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8bdf9ff67_1_129"/>
          <p:cNvSpPr/>
          <p:nvPr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rgbClr val="D531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268bdf9ff67_1_1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5724" y="2489200"/>
            <a:ext cx="1879600" cy="18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68bdf9ff67_1_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D5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268bdf9ff67_1_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268bdf9ff67_1_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68bdf9ff67_1_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68bdf9ff67_1_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g268bdf9ff67_1_61"/>
          <p:cNvSpPr txBox="1">
            <a:spLocks noGrp="1"/>
          </p:cNvSpPr>
          <p:nvPr>
            <p:ph type="ctrTitle"/>
          </p:nvPr>
        </p:nvSpPr>
        <p:spPr>
          <a:xfrm>
            <a:off x="622170" y="582677"/>
            <a:ext cx="48507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268bdf9ff67_1_61"/>
          <p:cNvSpPr txBox="1">
            <a:spLocks noGrp="1"/>
          </p:cNvSpPr>
          <p:nvPr>
            <p:ph type="body" idx="1"/>
          </p:nvPr>
        </p:nvSpPr>
        <p:spPr>
          <a:xfrm>
            <a:off x="622169" y="2129051"/>
            <a:ext cx="4850700" cy="4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D030"/>
              </a:buClr>
              <a:buSzPts val="2000"/>
              <a:buNone/>
              <a:defRPr sz="2000">
                <a:solidFill>
                  <a:srgbClr val="FFD030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68bdf9ff67_1_9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g268bdf9ff67_1_90"/>
          <p:cNvSpPr txBox="1">
            <a:spLocks noGrp="1"/>
          </p:cNvSpPr>
          <p:nvPr>
            <p:ph type="ctrTitle"/>
          </p:nvPr>
        </p:nvSpPr>
        <p:spPr>
          <a:xfrm>
            <a:off x="622170" y="582677"/>
            <a:ext cx="100230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68bdf9ff67_1_1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D5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268bdf9ff67_1_1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2D52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g268bdf9ff67_1_1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2D52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g268bdf9ff67_1_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268bdf9ff67_1_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268bdf9ff67_1_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68bdf9ff67_1_8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0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g268bdf9ff67_1_87"/>
          <p:cNvSpPr txBox="1">
            <a:spLocks noGrp="1"/>
          </p:cNvSpPr>
          <p:nvPr>
            <p:ph type="ctrTitle"/>
          </p:nvPr>
        </p:nvSpPr>
        <p:spPr>
          <a:xfrm>
            <a:off x="622170" y="582677"/>
            <a:ext cx="100230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8bdf9ff67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 b="1" i="0" u="none" strike="noStrike" cap="none">
                <a:solidFill>
                  <a:srgbClr val="23087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268bdf9ff67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3087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268bdf9ff67_1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68bdf9ff67_1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268bdf9ff67_1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6785200" y="100"/>
            <a:ext cx="6988200" cy="6157800"/>
          </a:xfrm>
          <a:prstGeom prst="round1Rect">
            <a:avLst>
              <a:gd name="adj" fmla="val 25794"/>
            </a:avLst>
          </a:prstGeom>
          <a:solidFill>
            <a:srgbClr val="230871"/>
          </a:solidFill>
          <a:ln w="9525" cap="flat" cmpd="sng">
            <a:solidFill>
              <a:srgbClr val="2308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1131375" y="2834640"/>
            <a:ext cx="51540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414140"/>
                </a:solidFill>
                <a:latin typeface="Open Sans"/>
                <a:ea typeface="Open Sans"/>
                <a:cs typeface="Open Sans"/>
                <a:sym typeface="Open Sans"/>
              </a:rPr>
              <a:t>Access your digital ID cards</a:t>
            </a:r>
            <a:endParaRPr sz="2000">
              <a:solidFill>
                <a:srgbClr val="4141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414140"/>
                </a:solidFill>
                <a:latin typeface="Open Sans"/>
                <a:ea typeface="Open Sans"/>
                <a:cs typeface="Open Sans"/>
                <a:sym typeface="Open Sans"/>
              </a:rPr>
              <a:t>View plan documents and benefits</a:t>
            </a:r>
            <a:endParaRPr sz="2000">
              <a:solidFill>
                <a:srgbClr val="4141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414140"/>
                </a:solidFill>
                <a:latin typeface="Open Sans"/>
                <a:ea typeface="Open Sans"/>
                <a:cs typeface="Open Sans"/>
                <a:sym typeface="Open Sans"/>
              </a:rPr>
              <a:t>View your claims history</a:t>
            </a:r>
            <a:endParaRPr sz="2000">
              <a:solidFill>
                <a:srgbClr val="4141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5" name="Google Shape;145;p24" descr="A blue check mark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174" y="2883011"/>
            <a:ext cx="366429" cy="36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 descr="A blue check mark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" y="3467272"/>
            <a:ext cx="366429" cy="36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 descr="A blue check mark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174" y="4051513"/>
            <a:ext cx="366429" cy="36642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548650" y="731520"/>
            <a:ext cx="5736600" cy="19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4400"/>
              <a:buFont typeface="Poppins"/>
              <a:buNone/>
            </a:pPr>
            <a:r>
              <a:rPr lang="en-US" sz="4000" b="1">
                <a:solidFill>
                  <a:srgbClr val="230871"/>
                </a:solidFill>
                <a:latin typeface="Poppins"/>
                <a:ea typeface="Poppins"/>
                <a:cs typeface="Poppins"/>
                <a:sym typeface="Poppins"/>
              </a:rPr>
              <a:t>Download the MASA Global app today!</a:t>
            </a:r>
            <a:br>
              <a:rPr lang="en-US" sz="3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US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Registration is easy with your Member ID</a:t>
            </a:r>
            <a:endParaRPr sz="4000" b="1">
              <a:solidFill>
                <a:srgbClr val="23087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182880" y="6309300"/>
            <a:ext cx="2011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26262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MASA 2024 | Confidential</a:t>
            </a:r>
            <a:endParaRPr sz="1150" b="1" i="0" u="none" strike="noStrike" cap="none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endParaRPr sz="1150" b="1" i="0" u="none" strike="noStrike" cap="none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6100" y="462325"/>
            <a:ext cx="3358523" cy="6157798"/>
          </a:xfrm>
          <a:prstGeom prst="rect">
            <a:avLst/>
          </a:prstGeom>
          <a:noFill/>
          <a:ln>
            <a:noFill/>
          </a:ln>
          <a:effectLst>
            <a:outerShdw blurRad="228600" dist="76200" dir="5400000" algn="bl" rotWithShape="0">
              <a:srgbClr val="000000">
                <a:alpha val="30000"/>
              </a:srgbClr>
            </a:outerShdw>
          </a:effectLst>
        </p:spPr>
      </p:pic>
      <p:pic>
        <p:nvPicPr>
          <p:cNvPr id="151" name="Google Shape;15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6080" y="4937760"/>
            <a:ext cx="2014172" cy="59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175" y="4937764"/>
            <a:ext cx="2014172" cy="59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A">
      <a:dk1>
        <a:srgbClr val="230871"/>
      </a:dk1>
      <a:lt1>
        <a:srgbClr val="FFFFFF"/>
      </a:lt1>
      <a:dk2>
        <a:srgbClr val="0071CE"/>
      </a:dk2>
      <a:lt2>
        <a:srgbClr val="FFFFFF"/>
      </a:lt2>
      <a:accent1>
        <a:srgbClr val="E64B38"/>
      </a:accent1>
      <a:accent2>
        <a:srgbClr val="FFD040"/>
      </a:accent2>
      <a:accent3>
        <a:srgbClr val="968693"/>
      </a:accent3>
      <a:accent4>
        <a:srgbClr val="54378D"/>
      </a:accent4>
      <a:accent5>
        <a:srgbClr val="7F65A9"/>
      </a:accent5>
      <a:accent6>
        <a:srgbClr val="A996C5"/>
      </a:accent6>
      <a:hlink>
        <a:srgbClr val="0071CE"/>
      </a:hlink>
      <a:folHlink>
        <a:srgbClr val="A996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Open Sans Medium</vt:lpstr>
      <vt:lpstr>Poppins</vt:lpstr>
      <vt:lpstr>Poppins Medium</vt:lpstr>
      <vt:lpstr>Open Sans</vt:lpstr>
      <vt:lpstr>Arial</vt:lpstr>
      <vt:lpstr>Courier New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Griffin Croft</dc:creator>
  <cp:lastModifiedBy>Elise Yancey</cp:lastModifiedBy>
  <cp:revision>1</cp:revision>
  <dcterms:created xsi:type="dcterms:W3CDTF">2023-01-19T12:19:34Z</dcterms:created>
  <dcterms:modified xsi:type="dcterms:W3CDTF">2024-03-07T13:40:56Z</dcterms:modified>
</cp:coreProperties>
</file>